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689A-67D9-46DA-A9D7-E4A7658911F6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9927-0CDC-451C-B836-EB0659DA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04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689A-67D9-46DA-A9D7-E4A7658911F6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9927-0CDC-451C-B836-EB0659DA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916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689A-67D9-46DA-A9D7-E4A7658911F6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9927-0CDC-451C-B836-EB0659DA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2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689A-67D9-46DA-A9D7-E4A7658911F6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9927-0CDC-451C-B836-EB0659DA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5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689A-67D9-46DA-A9D7-E4A7658911F6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9927-0CDC-451C-B836-EB0659DA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63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689A-67D9-46DA-A9D7-E4A7658911F6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9927-0CDC-451C-B836-EB0659DA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10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689A-67D9-46DA-A9D7-E4A7658911F6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9927-0CDC-451C-B836-EB0659DA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09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689A-67D9-46DA-A9D7-E4A7658911F6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9927-0CDC-451C-B836-EB0659DA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79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689A-67D9-46DA-A9D7-E4A7658911F6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9927-0CDC-451C-B836-EB0659DA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38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689A-67D9-46DA-A9D7-E4A7658911F6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9927-0CDC-451C-B836-EB0659DA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54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689A-67D9-46DA-A9D7-E4A7658911F6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9927-0CDC-451C-B836-EB0659DA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73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F689A-67D9-46DA-A9D7-E4A7658911F6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29927-0CDC-451C-B836-EB0659DA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89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252412"/>
            <a:ext cx="4267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Wellness Program Update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Fall Wellness Programming</a:t>
            </a:r>
          </a:p>
          <a:p>
            <a:pPr lvl="1"/>
            <a:r>
              <a:rPr lang="en-US" b="1" dirty="0" smtClean="0"/>
              <a:t>Health Fair and Flu Vaccine Clinic </a:t>
            </a:r>
            <a:br>
              <a:rPr lang="en-US" b="1" dirty="0" smtClean="0"/>
            </a:br>
            <a:r>
              <a:rPr lang="en-US" dirty="0" smtClean="0"/>
              <a:t>September 30</a:t>
            </a:r>
            <a:r>
              <a:rPr lang="en-US" baseline="30000" dirty="0" smtClean="0"/>
              <a:t>th</a:t>
            </a:r>
            <a:r>
              <a:rPr lang="en-US" dirty="0" smtClean="0"/>
              <a:t> at CRC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b="1" dirty="0" smtClean="0"/>
              <a:t>Flu Vaccine Clinics at 7 district locations </a:t>
            </a:r>
          </a:p>
          <a:p>
            <a:pPr lvl="2"/>
            <a:r>
              <a:rPr lang="en-US" dirty="0" smtClean="0"/>
              <a:t>This year to include staff, students, families</a:t>
            </a:r>
          </a:p>
          <a:p>
            <a:pPr lvl="2"/>
            <a:r>
              <a:rPr lang="en-US" dirty="0" smtClean="0"/>
              <a:t>Collaborating with High School and Beyond nights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b="1" dirty="0" smtClean="0"/>
              <a:t>Weight Watchers at Work </a:t>
            </a:r>
          </a:p>
          <a:p>
            <a:pPr lvl="2"/>
            <a:r>
              <a:rPr lang="en-US" dirty="0" smtClean="0"/>
              <a:t>Seven informational meetings district wide this week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b="1" dirty="0" smtClean="0"/>
              <a:t>WALKTOBER</a:t>
            </a:r>
          </a:p>
          <a:p>
            <a:pPr lvl="2"/>
            <a:r>
              <a:rPr lang="en-US" dirty="0" smtClean="0"/>
              <a:t>First day of registration 350 registered and 45 teams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b="1" dirty="0" smtClean="0"/>
              <a:t>Fitness Classes </a:t>
            </a:r>
            <a:r>
              <a:rPr lang="en-US" dirty="0" smtClean="0"/>
              <a:t>(groups forming)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b="1" dirty="0" smtClean="0"/>
              <a:t>Program Recognition</a:t>
            </a:r>
            <a:r>
              <a:rPr lang="en-US" dirty="0" smtClean="0"/>
              <a:t>:  </a:t>
            </a:r>
            <a:r>
              <a:rPr lang="en-US" b="1" dirty="0" smtClean="0"/>
              <a:t>Golden Apple Award </a:t>
            </a:r>
            <a:r>
              <a:rPr lang="en-US" dirty="0" smtClean="0"/>
              <a:t>to be presented at the Healthy Worksite Summit on October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04787"/>
            <a:ext cx="4162425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75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8418" y="533400"/>
            <a:ext cx="41148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Wellness Program </a:t>
            </a:r>
            <a:br>
              <a:rPr lang="en-US" sz="3600" b="1" dirty="0" smtClean="0"/>
            </a:br>
            <a:r>
              <a:rPr lang="en-US" sz="3600" b="1" dirty="0" smtClean="0"/>
              <a:t>Vision and Mission Statement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762000"/>
            <a:ext cx="5029200" cy="38861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 smtClean="0"/>
              <a:t>Trends in school employee wellness </a:t>
            </a:r>
            <a:br>
              <a:rPr lang="en-US" sz="2000" b="1" dirty="0" smtClean="0"/>
            </a:br>
            <a:r>
              <a:rPr lang="en-US" sz="2000" dirty="0" smtClean="0"/>
              <a:t>Trend is to see staff and community wellness as an integral part of student health and academic success.</a:t>
            </a:r>
          </a:p>
          <a:p>
            <a:pPr lvl="1"/>
            <a:r>
              <a:rPr lang="en-US" sz="1800" b="1" dirty="0" smtClean="0"/>
              <a:t>Alliance for a Healthy Generation</a:t>
            </a:r>
            <a:br>
              <a:rPr lang="en-US" sz="1800" b="1" dirty="0" smtClean="0"/>
            </a:br>
            <a:endParaRPr lang="en-US" sz="1800" b="1" dirty="0" smtClean="0"/>
          </a:p>
          <a:p>
            <a:pPr marL="0" indent="0">
              <a:buNone/>
            </a:pPr>
            <a:r>
              <a:rPr lang="en-US" sz="1800" b="1" dirty="0" smtClean="0"/>
              <a:t>Example:  Cherry Creek School District</a:t>
            </a:r>
            <a:br>
              <a:rPr lang="en-US" sz="1800" b="1" dirty="0" smtClean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dirty="0" smtClean="0"/>
              <a:t> “The mission of the Cherry Creek School Districts comprehensive wellness strategy is to be the healthiest community in the nation, together with our students, staff and families”. 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905000"/>
            <a:ext cx="3181350" cy="2809875"/>
          </a:xfrm>
        </p:spPr>
      </p:pic>
      <p:sp>
        <p:nvSpPr>
          <p:cNvPr id="7" name="TextBox 6"/>
          <p:cNvSpPr txBox="1"/>
          <p:nvPr/>
        </p:nvSpPr>
        <p:spPr>
          <a:xfrm>
            <a:off x="152400" y="4800600"/>
            <a:ext cx="6324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“The district is intentionally embracing and fostering a comprehensive model of wellness to include physical, psychological and environmental well-being.  This speaks to a long-standing commitment to educating the whole child.”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175" y="5927645"/>
            <a:ext cx="3171825" cy="849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478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Wellness Program </a:t>
            </a:r>
            <a:br>
              <a:rPr lang="en-US" b="1" dirty="0" smtClean="0"/>
            </a:br>
            <a:r>
              <a:rPr lang="en-US" b="1" dirty="0" smtClean="0"/>
              <a:t>Vision and Mission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0999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Reflective Questions</a:t>
            </a:r>
          </a:p>
          <a:p>
            <a:r>
              <a:rPr lang="en-US" dirty="0" smtClean="0"/>
              <a:t>What would a </a:t>
            </a:r>
            <a:r>
              <a:rPr lang="en-US" b="1" i="1" dirty="0" smtClean="0"/>
              <a:t>healthy district culture </a:t>
            </a:r>
            <a:r>
              <a:rPr lang="en-US" dirty="0" smtClean="0"/>
              <a:t>here at Everett Public Schools </a:t>
            </a:r>
            <a:r>
              <a:rPr lang="en-US" b="1" i="1" dirty="0" smtClean="0"/>
              <a:t>look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b="1" i="1" dirty="0" smtClean="0"/>
              <a:t>feel</a:t>
            </a:r>
            <a:r>
              <a:rPr lang="en-US" dirty="0" smtClean="0"/>
              <a:t> like to you?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What are the </a:t>
            </a:r>
            <a:r>
              <a:rPr lang="en-US" b="1" dirty="0" smtClean="0"/>
              <a:t>benefits</a:t>
            </a:r>
            <a:r>
              <a:rPr lang="en-US" dirty="0" smtClean="0"/>
              <a:t> of having a healthy district culture?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What is the expected </a:t>
            </a:r>
            <a:r>
              <a:rPr lang="en-US" b="1" dirty="0" smtClean="0"/>
              <a:t>end result </a:t>
            </a:r>
            <a:r>
              <a:rPr lang="en-US" dirty="0" smtClean="0"/>
              <a:t>of a healthy district culture?  How will you “measure” healthy culture?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5410200"/>
            <a:ext cx="4162425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695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76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Wellness Program Update</vt:lpstr>
      <vt:lpstr>Wellness Program  Vision and Mission Statement</vt:lpstr>
      <vt:lpstr>Wellness Program  Vision and Mission Statement</vt:lpstr>
    </vt:vector>
  </TitlesOfParts>
  <Company>Everett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Wellness Program Update</dc:title>
  <dc:creator>Buquicchio, Gail</dc:creator>
  <cp:lastModifiedBy>Newcomb, Kellee</cp:lastModifiedBy>
  <cp:revision>7</cp:revision>
  <dcterms:created xsi:type="dcterms:W3CDTF">2014-09-18T23:02:26Z</dcterms:created>
  <dcterms:modified xsi:type="dcterms:W3CDTF">2014-09-19T22:12:28Z</dcterms:modified>
</cp:coreProperties>
</file>